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9" autoAdjust="0"/>
    <p:restoredTop sz="82168"/>
  </p:normalViewPr>
  <p:slideViewPr>
    <p:cSldViewPr>
      <p:cViewPr varScale="1">
        <p:scale>
          <a:sx n="17" d="100"/>
          <a:sy n="17" d="100"/>
        </p:scale>
        <p:origin x="3426" y="132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D9F1193-44BC-9538-A5F6-C0C6DCDE3C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828D366-6F9E-AA57-E127-17EECE0014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D8B012-D0EB-FD69-A860-3C1F50F54F42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F0E8D2D-628A-996A-1364-F674C5497FE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A907D84-C863-A9B6-0EDA-462B1474E43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2AF8522-F788-0CFD-26D4-3997D29FF4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298AD3-70B8-2542-A93D-4019EEF251E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5543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AF867-13D4-4C35-50B6-059C55D4B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75ACC-541B-9C6B-828C-AFD463E5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0F182-D91D-BACA-9531-EA812A08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7D336-42FC-B34B-9B29-CEDA7C60BAB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11576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16BDB-30EE-D2B3-349D-7C03C0CB2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2C741-C879-796D-46A7-DAC31F879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FFC33-93E0-1917-FDF9-B4F2CE62B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56C3-8CA5-4B4F-99B3-AB3363D1329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1174821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6976F-40DB-D23E-77E4-49B351F1B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C776C-742A-4800-B4AE-B970DB5B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26915-E361-9A5E-3353-81C0D30D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DC80-C8EF-184C-98E8-20BE067A158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267966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95F35-09B6-EC8E-D254-2C8905492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4DBD1-195B-165C-EEC8-FA57DCD36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38073-5CE7-9675-C116-9199DD5F5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EA247-2F50-0E4F-BD7F-BA54C9EA20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7721949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C4C08-0EFF-9F6C-E341-52498A105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1CB25-6F1A-E49D-C773-5BD531194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E5DF2-C679-BCAB-BFE3-B13A6E04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8A692-CFA1-5340-A5BC-6132A03938B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1266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C97836-552B-FB55-1BFA-A66A9A990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C1D587-C5A2-609E-7162-5DD761721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126BEE-7414-0B14-F16B-A0684904A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704DC-7177-0A4A-8785-FD3E0D38CB2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0774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1C79C58-C3A9-BBD2-5CED-85E13AFC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3171ED4-8589-4CE2-E7AE-AB8F4C7F4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32293A-05F2-C4AF-C851-270999438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7E3C9-7F2D-8B4E-A784-686E1FD1D5C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11558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C5642B4-A683-5AB4-917B-62D5B453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27D2936-4136-CC69-84C3-5E9E6D7C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7FD286-8BFE-46B5-4068-EB7A4666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15454-077C-AD42-953E-DB2DEB6CA3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1018617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8C480DC-8D38-5378-BC23-8F857E85E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99DD3AF-EBBC-74BB-CED9-C788DB11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9F9D18-88B6-D325-458D-C557CE164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215D6-2D1C-B348-956A-2B7DDDD2466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4871569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89E2F8-9CF7-3B7C-A722-F77C640A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A2CED3-53CF-4236-EDF2-DB6814D3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190BC2-ADCD-F719-260F-DC20DFAC4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979F3-746D-564A-916D-86331AB60D9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6533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rtlCol="0">
            <a:normAutofit/>
          </a:bodyPr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0F61C2B-122B-D604-D23A-C7521F530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7295F0-6EF9-9268-E5CE-3ACB14D7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225865-A884-911C-7A1E-4B990661B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C0381-0C61-C54F-8AAE-1798760011F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9840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F680E99-D161-5E98-6506-C59B8C775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27263" y="2300288"/>
            <a:ext cx="27944762" cy="835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  <a:endParaRPr lang="en-US" altLang="pt-B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5BE380D-6340-58F6-E98B-523906206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27263" y="11499850"/>
            <a:ext cx="27944762" cy="274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de texto Mestres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8BC06-5D38-7B1F-DA16-6332E0E9C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425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01776-C418-43CC-52BD-C1653A5F8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425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2AF32-BAE8-096B-206F-D1329ABFB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82225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425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FDC256-85FE-5A44-ADB5-F4DB8F82F59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2pPr>
      <a:lvl3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3pPr>
      <a:lvl4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4pPr>
      <a:lvl5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809625" indent="-809625" algn="l" defTabSz="3238500" rtl="0" eaLnBrk="0" fontAlgn="base" hangingPunct="0">
        <a:lnSpc>
          <a:spcPct val="90000"/>
        </a:lnSpc>
        <a:spcBef>
          <a:spcPts val="3538"/>
        </a:spcBef>
        <a:spcAft>
          <a:spcPct val="0"/>
        </a:spcAft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28875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04971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3pPr>
      <a:lvl4pPr marL="566896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728821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Texto, Quadro de comunicações&#10;&#10;O conteúdo gerado por IA pode estar incorreto.">
            <a:extLst>
              <a:ext uri="{FF2B5EF4-FFF2-40B4-BE49-F238E27FC236}">
                <a16:creationId xmlns:a16="http://schemas.microsoft.com/office/drawing/2014/main" id="{9A8BD3B9-DECC-9D72-85CC-25450B51D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" y="5081"/>
            <a:ext cx="32390476" cy="43190476"/>
          </a:xfrm>
          <a:prstGeom prst="rect">
            <a:avLst/>
          </a:prstGeom>
        </p:spPr>
      </p:pic>
      <p:sp>
        <p:nvSpPr>
          <p:cNvPr id="3075" name="CaixaDeTexto 5">
            <a:extLst>
              <a:ext uri="{FF2B5EF4-FFF2-40B4-BE49-F238E27FC236}">
                <a16:creationId xmlns:a16="http://schemas.microsoft.com/office/drawing/2014/main" id="{AB12E2D7-3FAC-195D-ECEE-EE82F003A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8" y="5827713"/>
            <a:ext cx="105029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3076" name="CaixaDeTexto 2">
            <a:extLst>
              <a:ext uri="{FF2B5EF4-FFF2-40B4-BE49-F238E27FC236}">
                <a16:creationId xmlns:a16="http://schemas.microsoft.com/office/drawing/2014/main" id="{45DC3F39-3839-7D21-5D87-55D6BE7C1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6244" y="2245519"/>
            <a:ext cx="180594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45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 FONTE Arial, negrito, TAMANHO 45 (MÁX) E 40 (MIN), MÁXIMO 3 LINHAS E ALINHADO À ESQUERDA</a:t>
            </a:r>
          </a:p>
          <a:p>
            <a:r>
              <a:rPr lang="pt-BR" altLang="pt-BR" sz="4500" b="1" dirty="0">
                <a:latin typeface="Arial" panose="020B0604020202020204" pitchFamily="34" charset="0"/>
                <a:cs typeface="Arial" panose="020B0604020202020204" pitchFamily="34" charset="0"/>
              </a:rPr>
              <a:t>LINHA 3</a:t>
            </a:r>
          </a:p>
        </p:txBody>
      </p:sp>
      <p:sp>
        <p:nvSpPr>
          <p:cNvPr id="3078" name="CaixaDeTexto 7">
            <a:extLst>
              <a:ext uri="{FF2B5EF4-FFF2-40B4-BE49-F238E27FC236}">
                <a16:creationId xmlns:a16="http://schemas.microsoft.com/office/drawing/2014/main" id="{A60D5A53-D8C6-A9E8-C432-E5F4C26E6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869" y="9003562"/>
            <a:ext cx="1384458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TÍTULO DA DIVISÃO (EX: INTRODUÇÃO) CASO HAJA : FONTE ARIAL, NEGRITO, CAIXA ALTA, TAMANHO 32, ALINHADO À ESQUERDA</a:t>
            </a:r>
          </a:p>
        </p:txBody>
      </p:sp>
      <p:sp>
        <p:nvSpPr>
          <p:cNvPr id="3079" name="CaixaDeTexto 11">
            <a:extLst>
              <a:ext uri="{FF2B5EF4-FFF2-40B4-BE49-F238E27FC236}">
                <a16:creationId xmlns:a16="http://schemas.microsoft.com/office/drawing/2014/main" id="{4BCBD324-5585-381C-DE84-07442B167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869" y="10625987"/>
            <a:ext cx="13615988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Coluna 1 O texto deve estar disposto em duas colunas fonte Arial regular tamanho 35 (</a:t>
            </a:r>
            <a:r>
              <a:rPr lang="pt-BR" altLang="pt-BR" sz="3500" dirty="0" err="1">
                <a:latin typeface="Arial" panose="020B0604020202020204" pitchFamily="34" charset="0"/>
                <a:cs typeface="Arial" panose="020B0604020202020204" pitchFamily="34" charset="0"/>
              </a:rPr>
              <a:t>máx</a:t>
            </a:r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) e 32 (min) com alinhamento justificado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6F57BE4B-66F1-AAA7-2D7F-250FBE78F190}"/>
              </a:ext>
            </a:extLst>
          </p:cNvPr>
          <p:cNvSpPr/>
          <p:nvPr/>
        </p:nvSpPr>
        <p:spPr>
          <a:xfrm>
            <a:off x="2124869" y="12356362"/>
            <a:ext cx="13615988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82" name="CaixaDeTexto 16">
            <a:extLst>
              <a:ext uri="{FF2B5EF4-FFF2-40B4-BE49-F238E27FC236}">
                <a16:creationId xmlns:a16="http://schemas.microsoft.com/office/drawing/2014/main" id="{FF1A958C-BCE5-4839-E7D0-BADD8DED5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869" y="19023862"/>
            <a:ext cx="13615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Legenda da imagem: fonte </a:t>
            </a:r>
            <a:r>
              <a:rPr lang="pt-BR" alt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regular, tamanho 20, alinhado à esquerda.</a:t>
            </a:r>
          </a:p>
        </p:txBody>
      </p:sp>
      <p:sp>
        <p:nvSpPr>
          <p:cNvPr id="3083" name="CaixaDeTexto 18">
            <a:extLst>
              <a:ext uri="{FF2B5EF4-FFF2-40B4-BE49-F238E27FC236}">
                <a16:creationId xmlns:a16="http://schemas.microsoft.com/office/drawing/2014/main" id="{F19BA655-EFBE-4761-6837-CF76DEF4C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9644" y="8851162"/>
            <a:ext cx="14019213" cy="287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Coluna 2 O texto deve estar disposto em duas colunas fonte Arial regular tamanho 35 (</a:t>
            </a:r>
            <a:r>
              <a:rPr lang="pt-BR" altLang="pt-BR" sz="3500" dirty="0" err="1">
                <a:latin typeface="Arial" panose="020B0604020202020204" pitchFamily="34" charset="0"/>
                <a:cs typeface="Arial" panose="020B0604020202020204" pitchFamily="34" charset="0"/>
              </a:rPr>
              <a:t>máx</a:t>
            </a:r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) e 32 (min) com alinhamento justificado nnnnnnnnnnbbbbbbbbbbbbbbbaaaaaaaaaaaaaaaaaaacccccccckkkkkkkkkkkkkkkkkkkpppppppppppppppp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nnnnnnnnnnbbbbbbbbbbbbfghfgfgfgfgfgfgfgf nnnnnnnnnnbbbbbbbbbbbbbbbaaaaaaaaaaaaaaaaaaacccccccckkkkkkkkkkkkkkkkkkkppppppppppppppppnnnnnnnnnnbbbbbbbbbbbbfghfgfgfgfgfgfgfgf.</a:t>
            </a:r>
          </a:p>
          <a:p>
            <a:pPr algn="just"/>
            <a:endParaRPr lang="pt-BR" alt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nnnnnnnnnnbbbbbbbbbbbbbbbaaaaaaaaaaaaaaaaaaacccccccckkkkkkkkkkkkkkkkkkkpppppppppppppppp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bbbbbbbbbbbbfghfgfgfgfgfgfgfg.</a:t>
            </a:r>
          </a:p>
          <a:p>
            <a:pPr algn="just"/>
            <a:endParaRPr lang="pt-BR" alt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nnnnnnnnnnbbbbbbbbbbbbbbbaaaaaaaaaaaaaaaaaaacccccccckkkkkkkkkkkkkkkkkkkppppppppppppppppnnnnnnnnnnbbbbbbbbbbbbfghfgfgfgfgfgfgfgf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.</a:t>
            </a:r>
          </a:p>
          <a:p>
            <a:pPr algn="just"/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 nnnnnnnnnnbbbbbbbbbbbbbbbaaaaaaaaaaaaaaaaaaacccccccckkkkkkkkkkkkkkkkkkkppppppppppppppppnnnnnnnnnnbbbbbbbbbbbbfghfgfgfgfgfgfgfgfkkkkkkkkkkkkkkppppppppppppppppnnnnnnnnnnbbbbbbbbbbbbfghfgfgfgfgfgfgfgf.</a:t>
            </a:r>
          </a:p>
          <a:p>
            <a:pPr algn="just"/>
            <a:endParaRPr lang="pt-BR" alt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REFERÊNCIAS BIBLIOGRÁFICAS (OBRIGATÓRIO ao final):</a:t>
            </a:r>
          </a:p>
          <a:p>
            <a:pPr algn="just"/>
            <a:r>
              <a:rPr lang="pt-BR" altLang="pt-BR" sz="3600" dirty="0">
                <a:latin typeface="Arial" panose="020B0604020202020204" pitchFamily="34" charset="0"/>
                <a:cs typeface="Arial" panose="020B0604020202020204" pitchFamily="34" charset="0"/>
              </a:rPr>
              <a:t>nnnnnnnnnnbbbbbbbbbbbbbbbaaaaaaaaaaaaaaaaaaacccccccckkkkkkkkkkkkkkkkkkkppppppppppppppppnnnnnnnnnnbbbbbbbbbbbbfghfgfgfgfgfgfgfgf.</a:t>
            </a:r>
            <a:endParaRPr lang="pt-BR" alt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4">
            <a:extLst>
              <a:ext uri="{FF2B5EF4-FFF2-40B4-BE49-F238E27FC236}">
                <a16:creationId xmlns:a16="http://schemas.microsoft.com/office/drawing/2014/main" id="{B442A6D7-E61B-8F48-F6BF-FA8590896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602" y="4709264"/>
            <a:ext cx="18059400" cy="278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/>
            <a:r>
              <a:rPr lang="pt-BR" altLang="pt-BR" sz="3500" b="1" dirty="0">
                <a:latin typeface="Arial" panose="020B0604020202020204" pitchFamily="34" charset="0"/>
                <a:cs typeface="Arial" panose="020B0604020202020204" pitchFamily="34" charset="0"/>
              </a:rPr>
              <a:t>Nomes dos autores: 1 autor por linha em fonte Arial, negrito, tamanho 35 alinhamento à esquerda seguido de Instituição e unidade acadêmica e endereço eletrônico. Informações separadas por ponto e vírgula (;) como no exemplo</a:t>
            </a:r>
          </a:p>
          <a:p>
            <a:pPr algn="r"/>
            <a:r>
              <a:rPr lang="pt-BR" altLang="pt-BR" sz="3500" b="1" dirty="0">
                <a:latin typeface="Arial" panose="020B0604020202020204" pitchFamily="34" charset="0"/>
                <a:cs typeface="Arial" panose="020B0604020202020204" pitchFamily="34" charset="0"/>
              </a:rPr>
              <a:t>SILVA, Sicrano da; UFRPE – Campus Recife; silvasicrano@gmail.com</a:t>
            </a:r>
          </a:p>
          <a:p>
            <a:pPr algn="r"/>
            <a:r>
              <a:rPr lang="pt-BR" altLang="pt-BR" sz="3500" b="1" dirty="0">
                <a:latin typeface="Arial" panose="020B0604020202020204" pitchFamily="34" charset="0"/>
                <a:cs typeface="Arial" panose="020B0604020202020204" pitchFamily="34" charset="0"/>
              </a:rPr>
              <a:t>Máximo 5 linhas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C04F461-F681-CAFE-70D8-D718E257BA40}"/>
              </a:ext>
            </a:extLst>
          </p:cNvPr>
          <p:cNvSpPr txBox="1"/>
          <p:nvPr/>
        </p:nvSpPr>
        <p:spPr>
          <a:xfrm>
            <a:off x="2115684" y="19854506"/>
            <a:ext cx="13625173" cy="1894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nnnnnnnnnnbbbbbbbbbbbbbbbaaaaaaaaaaaaaaaaaaacccccccckkkkkkkkkkkkkkkkkkkpppppppppppppppp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. </a:t>
            </a:r>
          </a:p>
          <a:p>
            <a:pPr algn="just"/>
            <a:endParaRPr lang="pt-BR" alt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nnnnnnnnnnbbbbbbbbbbbbfghfgfgfgfgfgfgfgfnnnnnnnnnnbbbbbbbbbbbbbbbaaaaaaaaaaaaaaaaaaacccccccckkkkkkkkkkkkkkkkkkkppppppppppppppppnnnnnnnnnnbbbbbbbbbbbbfghfgfgfgfgfgfgfgf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.</a:t>
            </a:r>
          </a:p>
          <a:p>
            <a:pPr algn="just"/>
            <a:endParaRPr lang="pt-BR" alt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3500" dirty="0">
                <a:latin typeface="Arial" panose="020B0604020202020204" pitchFamily="34" charset="0"/>
                <a:cs typeface="Arial" panose="020B0604020202020204" pitchFamily="34" charset="0"/>
              </a:rPr>
              <a:t>nnnnnbbbbbbbbbbbbfghfgfgfgfgfgfgfgfnnnnnnnnnnbbbbbbbbbbbbbbbaaaaaaaaaaaaaaaaaaacccccccckkkkkkkkkkkkkkkkkkkppppppppppppppppnnnnnnnnnnbbbbbbbbbbbbfghfgfgfgfgfgfgfgfnnnnnnnnnnbbbbbbbbbbbbbbbaaaaaaaaaaaaaaaaaaacccccccckkkkkkkkkkkkkkkkkkkppppppppppppppppnnnnnnnnnnbbbbbbbbbbbbfghfgfgfgfgfgfgfgfnnnnnnnnnnbbbbbbbbbbbbbbbaaaaaaaaaaaaaaaaaaacccccccckkkkkkkkkkkkkkkkkkkpppppppppppppppp</a:t>
            </a:r>
          </a:p>
        </p:txBody>
      </p:sp>
      <p:sp>
        <p:nvSpPr>
          <p:cNvPr id="7" name="CaixaDeTexto 14">
            <a:extLst>
              <a:ext uri="{FF2B5EF4-FFF2-40B4-BE49-F238E27FC236}">
                <a16:creationId xmlns:a16="http://schemas.microsoft.com/office/drawing/2014/main" id="{285EFC70-AA94-72FB-E0A1-7FF74EB65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0470" y="13105471"/>
            <a:ext cx="10515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As imagens deve ser dispostas da maneira que convier ao autor, ao longo do texto, desde que não ultrapasse a largura máxima da coluna de texto em que estiver inserida.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2972DF4-98EC-2ACF-42D8-6DAD60C3B9E5}"/>
              </a:ext>
            </a:extLst>
          </p:cNvPr>
          <p:cNvSpPr txBox="1"/>
          <p:nvPr/>
        </p:nvSpPr>
        <p:spPr>
          <a:xfrm>
            <a:off x="3670470" y="16218700"/>
            <a:ext cx="10210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t-BR" altLang="pt-BR" dirty="0"/>
              <a:t>- atentar para a resolução da imagem pois, como será impressa em formato grande, precisa estar em alta resolução para ficar legível. </a:t>
            </a:r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859</TotalTime>
  <Words>259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UniRV</dc:creator>
  <cp:lastModifiedBy>Juliana Holanda</cp:lastModifiedBy>
  <cp:revision>255</cp:revision>
  <dcterms:created xsi:type="dcterms:W3CDTF">2007-11-19T21:30:54Z</dcterms:created>
  <dcterms:modified xsi:type="dcterms:W3CDTF">2025-11-09T23:02:44Z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1046-10.2.0.5965</vt:lpwstr>
  </property>
</Properties>
</file>